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2"/>
  </p:notesMasterIdLst>
  <p:sldIdLst>
    <p:sldId id="294" r:id="rId2"/>
    <p:sldId id="257" r:id="rId3"/>
    <p:sldId id="285" r:id="rId4"/>
    <p:sldId id="302" r:id="rId5"/>
    <p:sldId id="322" r:id="rId6"/>
    <p:sldId id="323" r:id="rId7"/>
    <p:sldId id="326" r:id="rId8"/>
    <p:sldId id="286" r:id="rId9"/>
    <p:sldId id="258" r:id="rId10"/>
    <p:sldId id="288" r:id="rId11"/>
    <p:sldId id="307" r:id="rId12"/>
    <p:sldId id="311" r:id="rId13"/>
    <p:sldId id="312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14" r:id="rId23"/>
    <p:sldId id="335" r:id="rId24"/>
    <p:sldId id="336" r:id="rId25"/>
    <p:sldId id="337" r:id="rId26"/>
    <p:sldId id="338" r:id="rId27"/>
    <p:sldId id="315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272" r:id="rId38"/>
    <p:sldId id="348" r:id="rId39"/>
    <p:sldId id="321" r:id="rId40"/>
    <p:sldId id="34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C15"/>
    <a:srgbClr val="01A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4" autoAdjust="0"/>
    <p:restoredTop sz="88949" autoAdjust="0"/>
  </p:normalViewPr>
  <p:slideViewPr>
    <p:cSldViewPr snapToGrid="0">
      <p:cViewPr varScale="1">
        <p:scale>
          <a:sx n="73" d="100"/>
          <a:sy n="73" d="100"/>
        </p:scale>
        <p:origin x="9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10EBC-052E-4214-8E46-8C996862C8C3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B4C5599-094F-4BA8-95DD-9C2C348B67C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First Generation</a:t>
          </a:r>
          <a:endParaRPr lang="id-ID" b="1" dirty="0">
            <a:solidFill>
              <a:schemeClr val="bg1"/>
            </a:solidFill>
          </a:endParaRPr>
        </a:p>
      </dgm:t>
    </dgm:pt>
    <dgm:pt modelId="{BAB360D6-9499-4E60-A8D2-5010C001CDF3}" type="parTrans" cxnId="{CF373F71-DC53-4FC9-A82F-D551C4A8384D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C6BA7D88-2D6E-4F08-9C71-9AA7A056D65D}" type="sibTrans" cxnId="{CF373F71-DC53-4FC9-A82F-D551C4A8384D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5A665A23-4D68-4C2D-A254-951706074A4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Second Generation</a:t>
          </a:r>
          <a:endParaRPr lang="id-ID" b="1" dirty="0">
            <a:solidFill>
              <a:schemeClr val="bg1"/>
            </a:solidFill>
          </a:endParaRPr>
        </a:p>
      </dgm:t>
    </dgm:pt>
    <dgm:pt modelId="{4E5B2933-0CDC-4350-A871-9A75A709E1DF}" type="parTrans" cxnId="{E0BE2924-9C00-419B-AF86-17F035389E29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394897E6-A837-4DBD-B1DB-CA6B55E56DF8}" type="sibTrans" cxnId="{E0BE2924-9C00-419B-AF86-17F035389E29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4E2C309A-FB78-441B-9817-950F2BB8DDB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Third Generation</a:t>
          </a:r>
          <a:endParaRPr lang="id-ID" b="1" dirty="0">
            <a:solidFill>
              <a:schemeClr val="bg1"/>
            </a:solidFill>
          </a:endParaRPr>
        </a:p>
      </dgm:t>
    </dgm:pt>
    <dgm:pt modelId="{446B604B-306D-46C7-BEE5-0BD25EF8D328}" type="parTrans" cxnId="{157E8E85-AC7F-48D7-A76C-C4DD7999F29D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CD1D37CF-607F-4432-BB1D-1AB75477BAEA}" type="sibTrans" cxnId="{157E8E85-AC7F-48D7-A76C-C4DD7999F29D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64B9EF1C-E77D-4748-B2A8-D6BEA29AF474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Fourth Generation</a:t>
          </a:r>
          <a:endParaRPr lang="id-ID" b="1" dirty="0">
            <a:solidFill>
              <a:schemeClr val="bg1"/>
            </a:solidFill>
          </a:endParaRPr>
        </a:p>
      </dgm:t>
    </dgm:pt>
    <dgm:pt modelId="{86F16155-E458-48D1-B4D2-E83B1F1A3A73}" type="parTrans" cxnId="{0B4E8603-D8C1-43E3-A605-EF2A04BD204F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8319E526-B4AB-45B3-A15A-C0B0CC4EA7A4}" type="sibTrans" cxnId="{0B4E8603-D8C1-43E3-A605-EF2A04BD204F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8A285F56-78EC-4EEA-B9EE-7012FA9F8757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Fifth Generation</a:t>
          </a:r>
          <a:endParaRPr lang="id-ID" b="1" dirty="0">
            <a:solidFill>
              <a:schemeClr val="bg1"/>
            </a:solidFill>
          </a:endParaRPr>
        </a:p>
      </dgm:t>
    </dgm:pt>
    <dgm:pt modelId="{4E20796A-8C2E-4FA8-8DF2-75D13FCD2955}" type="parTrans" cxnId="{EB325464-727E-4BFB-A644-AC59A3D0B697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74E7FA43-8648-4B01-AD61-8FC9611D5901}" type="sibTrans" cxnId="{EB325464-727E-4BFB-A644-AC59A3D0B697}">
      <dgm:prSet/>
      <dgm:spPr/>
      <dgm:t>
        <a:bodyPr/>
        <a:lstStyle/>
        <a:p>
          <a:endParaRPr lang="id-ID" b="1">
            <a:solidFill>
              <a:schemeClr val="tx2"/>
            </a:solidFill>
          </a:endParaRPr>
        </a:p>
      </dgm:t>
    </dgm:pt>
    <dgm:pt modelId="{8C3AFDEC-DD6F-40C5-8F8C-EDE8DFA2A752}" type="pres">
      <dgm:prSet presAssocID="{BF610EBC-052E-4214-8E46-8C996862C8C3}" presName="Name0" presStyleCnt="0">
        <dgm:presLayoutVars>
          <dgm:dir/>
          <dgm:resizeHandles val="exact"/>
        </dgm:presLayoutVars>
      </dgm:prSet>
      <dgm:spPr/>
    </dgm:pt>
    <dgm:pt modelId="{AD5D942B-FAC2-4444-8AD0-9BABA7BBBDB7}" type="pres">
      <dgm:prSet presAssocID="{AB4C5599-094F-4BA8-95DD-9C2C348B67CE}" presName="compNode" presStyleCnt="0"/>
      <dgm:spPr/>
    </dgm:pt>
    <dgm:pt modelId="{83E036E2-AA9F-4EC0-A7B5-7526EADF991A}" type="pres">
      <dgm:prSet presAssocID="{AB4C5599-094F-4BA8-95DD-9C2C348B67CE}" presName="pictRect" presStyleLbl="node1" presStyleIdx="0" presStyleCnt="5" custFlipHor="1" custScaleX="3349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766864A-1D74-4438-842F-563391169E73}" type="pres">
      <dgm:prSet presAssocID="{AB4C5599-094F-4BA8-95DD-9C2C348B67CE}" presName="textRect" presStyleLbl="revTx" presStyleIdx="0" presStyleCnt="5">
        <dgm:presLayoutVars>
          <dgm:bulletEnabled val="1"/>
        </dgm:presLayoutVars>
      </dgm:prSet>
      <dgm:spPr/>
    </dgm:pt>
    <dgm:pt modelId="{723CD7CD-61F2-4E66-BE0F-ADCEFA231748}" type="pres">
      <dgm:prSet presAssocID="{C6BA7D88-2D6E-4F08-9C71-9AA7A056D65D}" presName="sibTrans" presStyleLbl="sibTrans2D1" presStyleIdx="0" presStyleCnt="0"/>
      <dgm:spPr/>
    </dgm:pt>
    <dgm:pt modelId="{C925834D-9959-4EA0-9C8A-E4AAE5D3E6A6}" type="pres">
      <dgm:prSet presAssocID="{5A665A23-4D68-4C2D-A254-951706074A4A}" presName="compNode" presStyleCnt="0"/>
      <dgm:spPr/>
    </dgm:pt>
    <dgm:pt modelId="{C01B2A0D-E801-42EC-B54F-E61737A8C913}" type="pres">
      <dgm:prSet presAssocID="{5A665A23-4D68-4C2D-A254-951706074A4A}" presName="pictRect" presStyleLbl="node1" presStyleIdx="1" presStyleCnt="5" custScaleX="7081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FBA690B-B156-4459-8D94-F1237B624617}" type="pres">
      <dgm:prSet presAssocID="{5A665A23-4D68-4C2D-A254-951706074A4A}" presName="textRect" presStyleLbl="revTx" presStyleIdx="1" presStyleCnt="5">
        <dgm:presLayoutVars>
          <dgm:bulletEnabled val="1"/>
        </dgm:presLayoutVars>
      </dgm:prSet>
      <dgm:spPr/>
    </dgm:pt>
    <dgm:pt modelId="{8EE1B482-7153-4D6E-A444-7662D9B0D247}" type="pres">
      <dgm:prSet presAssocID="{394897E6-A837-4DBD-B1DB-CA6B55E56DF8}" presName="sibTrans" presStyleLbl="sibTrans2D1" presStyleIdx="0" presStyleCnt="0"/>
      <dgm:spPr/>
    </dgm:pt>
    <dgm:pt modelId="{9776FEE3-EF2C-419C-AC6E-7289F6BCD7F3}" type="pres">
      <dgm:prSet presAssocID="{4E2C309A-FB78-441B-9817-950F2BB8DDBA}" presName="compNode" presStyleCnt="0"/>
      <dgm:spPr/>
    </dgm:pt>
    <dgm:pt modelId="{DD416CEA-452D-413F-957F-4D53DB298AA7}" type="pres">
      <dgm:prSet presAssocID="{4E2C309A-FB78-441B-9817-950F2BB8DDBA}" presName="pictRect" presStyleLbl="nod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3183055-60D9-484D-AF5F-170B221C1A23}" type="pres">
      <dgm:prSet presAssocID="{4E2C309A-FB78-441B-9817-950F2BB8DDBA}" presName="textRect" presStyleLbl="revTx" presStyleIdx="2" presStyleCnt="5">
        <dgm:presLayoutVars>
          <dgm:bulletEnabled val="1"/>
        </dgm:presLayoutVars>
      </dgm:prSet>
      <dgm:spPr/>
    </dgm:pt>
    <dgm:pt modelId="{8120239B-345C-4745-B402-946383CA366F}" type="pres">
      <dgm:prSet presAssocID="{CD1D37CF-607F-4432-BB1D-1AB75477BAEA}" presName="sibTrans" presStyleLbl="sibTrans2D1" presStyleIdx="0" presStyleCnt="0"/>
      <dgm:spPr/>
    </dgm:pt>
    <dgm:pt modelId="{5DB33636-5120-4DBF-BF0B-5CB51188FAC0}" type="pres">
      <dgm:prSet presAssocID="{64B9EF1C-E77D-4748-B2A8-D6BEA29AF474}" presName="compNode" presStyleCnt="0"/>
      <dgm:spPr/>
    </dgm:pt>
    <dgm:pt modelId="{565C50F0-6465-4531-AA8F-06847ABD9815}" type="pres">
      <dgm:prSet presAssocID="{64B9EF1C-E77D-4748-B2A8-D6BEA29AF474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863FD84C-D7B0-43CB-BA2D-930A33BCF908}" type="pres">
      <dgm:prSet presAssocID="{64B9EF1C-E77D-4748-B2A8-D6BEA29AF474}" presName="textRect" presStyleLbl="revTx" presStyleIdx="3" presStyleCnt="5">
        <dgm:presLayoutVars>
          <dgm:bulletEnabled val="1"/>
        </dgm:presLayoutVars>
      </dgm:prSet>
      <dgm:spPr/>
    </dgm:pt>
    <dgm:pt modelId="{267B5E62-CA40-4F56-A2C0-507D85F64539}" type="pres">
      <dgm:prSet presAssocID="{8319E526-B4AB-45B3-A15A-C0B0CC4EA7A4}" presName="sibTrans" presStyleLbl="sibTrans2D1" presStyleIdx="0" presStyleCnt="0"/>
      <dgm:spPr/>
    </dgm:pt>
    <dgm:pt modelId="{341845FD-BAED-4EB5-B38C-C86E5ACDD363}" type="pres">
      <dgm:prSet presAssocID="{8A285F56-78EC-4EEA-B9EE-7012FA9F8757}" presName="compNode" presStyleCnt="0"/>
      <dgm:spPr/>
    </dgm:pt>
    <dgm:pt modelId="{A1FC236B-B50E-4536-9518-0CBF284B5B6E}" type="pres">
      <dgm:prSet presAssocID="{8A285F56-78EC-4EEA-B9EE-7012FA9F8757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E3FA82B4-3CEA-4B70-9E87-8C539330DDD9}" type="pres">
      <dgm:prSet presAssocID="{8A285F56-78EC-4EEA-B9EE-7012FA9F8757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B4E8603-D8C1-43E3-A605-EF2A04BD204F}" srcId="{BF610EBC-052E-4214-8E46-8C996862C8C3}" destId="{64B9EF1C-E77D-4748-B2A8-D6BEA29AF474}" srcOrd="3" destOrd="0" parTransId="{86F16155-E458-48D1-B4D2-E83B1F1A3A73}" sibTransId="{8319E526-B4AB-45B3-A15A-C0B0CC4EA7A4}"/>
    <dgm:cxn modelId="{90D79612-EB57-4B9E-9783-E7B7CD90C9BF}" type="presOf" srcId="{C6BA7D88-2D6E-4F08-9C71-9AA7A056D65D}" destId="{723CD7CD-61F2-4E66-BE0F-ADCEFA231748}" srcOrd="0" destOrd="0" presId="urn:microsoft.com/office/officeart/2005/8/layout/pList1#1"/>
    <dgm:cxn modelId="{E0BE2924-9C00-419B-AF86-17F035389E29}" srcId="{BF610EBC-052E-4214-8E46-8C996862C8C3}" destId="{5A665A23-4D68-4C2D-A254-951706074A4A}" srcOrd="1" destOrd="0" parTransId="{4E5B2933-0CDC-4350-A871-9A75A709E1DF}" sibTransId="{394897E6-A837-4DBD-B1DB-CA6B55E56DF8}"/>
    <dgm:cxn modelId="{92073334-3676-4C71-94A7-31D93FDD6974}" type="presOf" srcId="{8A285F56-78EC-4EEA-B9EE-7012FA9F8757}" destId="{E3FA82B4-3CEA-4B70-9E87-8C539330DDD9}" srcOrd="0" destOrd="0" presId="urn:microsoft.com/office/officeart/2005/8/layout/pList1#1"/>
    <dgm:cxn modelId="{483E8C3F-7A30-4A19-A934-92552BA1EE30}" type="presOf" srcId="{4E2C309A-FB78-441B-9817-950F2BB8DDBA}" destId="{23183055-60D9-484D-AF5F-170B221C1A23}" srcOrd="0" destOrd="0" presId="urn:microsoft.com/office/officeart/2005/8/layout/pList1#1"/>
    <dgm:cxn modelId="{5BCE6460-E950-4E1D-B8C1-0B4FC3F844FD}" type="presOf" srcId="{8319E526-B4AB-45B3-A15A-C0B0CC4EA7A4}" destId="{267B5E62-CA40-4F56-A2C0-507D85F64539}" srcOrd="0" destOrd="0" presId="urn:microsoft.com/office/officeart/2005/8/layout/pList1#1"/>
    <dgm:cxn modelId="{EB325464-727E-4BFB-A644-AC59A3D0B697}" srcId="{BF610EBC-052E-4214-8E46-8C996862C8C3}" destId="{8A285F56-78EC-4EEA-B9EE-7012FA9F8757}" srcOrd="4" destOrd="0" parTransId="{4E20796A-8C2E-4FA8-8DF2-75D13FCD2955}" sibTransId="{74E7FA43-8648-4B01-AD61-8FC9611D5901}"/>
    <dgm:cxn modelId="{CF373F71-DC53-4FC9-A82F-D551C4A8384D}" srcId="{BF610EBC-052E-4214-8E46-8C996862C8C3}" destId="{AB4C5599-094F-4BA8-95DD-9C2C348B67CE}" srcOrd="0" destOrd="0" parTransId="{BAB360D6-9499-4E60-A8D2-5010C001CDF3}" sibTransId="{C6BA7D88-2D6E-4F08-9C71-9AA7A056D65D}"/>
    <dgm:cxn modelId="{6A3F6275-7B9B-4B35-A7EB-6E81022CB49C}" type="presOf" srcId="{CD1D37CF-607F-4432-BB1D-1AB75477BAEA}" destId="{8120239B-345C-4745-B402-946383CA366F}" srcOrd="0" destOrd="0" presId="urn:microsoft.com/office/officeart/2005/8/layout/pList1#1"/>
    <dgm:cxn modelId="{157E8E85-AC7F-48D7-A76C-C4DD7999F29D}" srcId="{BF610EBC-052E-4214-8E46-8C996862C8C3}" destId="{4E2C309A-FB78-441B-9817-950F2BB8DDBA}" srcOrd="2" destOrd="0" parTransId="{446B604B-306D-46C7-BEE5-0BD25EF8D328}" sibTransId="{CD1D37CF-607F-4432-BB1D-1AB75477BAEA}"/>
    <dgm:cxn modelId="{CF78DD88-9983-4673-BDDA-1BE65BB78DCF}" type="presOf" srcId="{BF610EBC-052E-4214-8E46-8C996862C8C3}" destId="{8C3AFDEC-DD6F-40C5-8F8C-EDE8DFA2A752}" srcOrd="0" destOrd="0" presId="urn:microsoft.com/office/officeart/2005/8/layout/pList1#1"/>
    <dgm:cxn modelId="{0EE0169E-A962-44B2-93B1-E60F109F60C7}" type="presOf" srcId="{64B9EF1C-E77D-4748-B2A8-D6BEA29AF474}" destId="{863FD84C-D7B0-43CB-BA2D-930A33BCF908}" srcOrd="0" destOrd="0" presId="urn:microsoft.com/office/officeart/2005/8/layout/pList1#1"/>
    <dgm:cxn modelId="{F7FF14BD-48A4-48EC-BD4F-F9D276CBEB31}" type="presOf" srcId="{394897E6-A837-4DBD-B1DB-CA6B55E56DF8}" destId="{8EE1B482-7153-4D6E-A444-7662D9B0D247}" srcOrd="0" destOrd="0" presId="urn:microsoft.com/office/officeart/2005/8/layout/pList1#1"/>
    <dgm:cxn modelId="{4A2E01DB-237D-49EE-8AA1-C9A6C06A33FB}" type="presOf" srcId="{5A665A23-4D68-4C2D-A254-951706074A4A}" destId="{AFBA690B-B156-4459-8D94-F1237B624617}" srcOrd="0" destOrd="0" presId="urn:microsoft.com/office/officeart/2005/8/layout/pList1#1"/>
    <dgm:cxn modelId="{C8FAA8F4-35F1-472F-A683-CF6085942A16}" type="presOf" srcId="{AB4C5599-094F-4BA8-95DD-9C2C348B67CE}" destId="{1766864A-1D74-4438-842F-563391169E73}" srcOrd="0" destOrd="0" presId="urn:microsoft.com/office/officeart/2005/8/layout/pList1#1"/>
    <dgm:cxn modelId="{B8C9D050-D7D7-4E22-8DFB-FD7011B73D0F}" type="presParOf" srcId="{8C3AFDEC-DD6F-40C5-8F8C-EDE8DFA2A752}" destId="{AD5D942B-FAC2-4444-8AD0-9BABA7BBBDB7}" srcOrd="0" destOrd="0" presId="urn:microsoft.com/office/officeart/2005/8/layout/pList1#1"/>
    <dgm:cxn modelId="{CC725A08-7109-4C6F-8402-53C08F680EBA}" type="presParOf" srcId="{AD5D942B-FAC2-4444-8AD0-9BABA7BBBDB7}" destId="{83E036E2-AA9F-4EC0-A7B5-7526EADF991A}" srcOrd="0" destOrd="0" presId="urn:microsoft.com/office/officeart/2005/8/layout/pList1#1"/>
    <dgm:cxn modelId="{24ED9423-6C7C-44E6-A8BD-8C5A782BA7F1}" type="presParOf" srcId="{AD5D942B-FAC2-4444-8AD0-9BABA7BBBDB7}" destId="{1766864A-1D74-4438-842F-563391169E73}" srcOrd="1" destOrd="0" presId="urn:microsoft.com/office/officeart/2005/8/layout/pList1#1"/>
    <dgm:cxn modelId="{6C259E54-0920-4265-98E1-8E8AE20E54BF}" type="presParOf" srcId="{8C3AFDEC-DD6F-40C5-8F8C-EDE8DFA2A752}" destId="{723CD7CD-61F2-4E66-BE0F-ADCEFA231748}" srcOrd="1" destOrd="0" presId="urn:microsoft.com/office/officeart/2005/8/layout/pList1#1"/>
    <dgm:cxn modelId="{0F7D22E0-8ACA-4C03-8564-48813D0ADEA7}" type="presParOf" srcId="{8C3AFDEC-DD6F-40C5-8F8C-EDE8DFA2A752}" destId="{C925834D-9959-4EA0-9C8A-E4AAE5D3E6A6}" srcOrd="2" destOrd="0" presId="urn:microsoft.com/office/officeart/2005/8/layout/pList1#1"/>
    <dgm:cxn modelId="{99807CA8-5F35-4897-83C8-223448EE66F2}" type="presParOf" srcId="{C925834D-9959-4EA0-9C8A-E4AAE5D3E6A6}" destId="{C01B2A0D-E801-42EC-B54F-E61737A8C913}" srcOrd="0" destOrd="0" presId="urn:microsoft.com/office/officeart/2005/8/layout/pList1#1"/>
    <dgm:cxn modelId="{B94CE01E-7FAA-4244-B72C-7ED16201B382}" type="presParOf" srcId="{C925834D-9959-4EA0-9C8A-E4AAE5D3E6A6}" destId="{AFBA690B-B156-4459-8D94-F1237B624617}" srcOrd="1" destOrd="0" presId="urn:microsoft.com/office/officeart/2005/8/layout/pList1#1"/>
    <dgm:cxn modelId="{DA53D443-7932-4D14-803B-34F1685FA707}" type="presParOf" srcId="{8C3AFDEC-DD6F-40C5-8F8C-EDE8DFA2A752}" destId="{8EE1B482-7153-4D6E-A444-7662D9B0D247}" srcOrd="3" destOrd="0" presId="urn:microsoft.com/office/officeart/2005/8/layout/pList1#1"/>
    <dgm:cxn modelId="{5F7D8923-13C6-44BF-ABAC-57E31DC7F4C5}" type="presParOf" srcId="{8C3AFDEC-DD6F-40C5-8F8C-EDE8DFA2A752}" destId="{9776FEE3-EF2C-419C-AC6E-7289F6BCD7F3}" srcOrd="4" destOrd="0" presId="urn:microsoft.com/office/officeart/2005/8/layout/pList1#1"/>
    <dgm:cxn modelId="{D44CAAE2-7808-4F92-8503-1E9199D680CD}" type="presParOf" srcId="{9776FEE3-EF2C-419C-AC6E-7289F6BCD7F3}" destId="{DD416CEA-452D-413F-957F-4D53DB298AA7}" srcOrd="0" destOrd="0" presId="urn:microsoft.com/office/officeart/2005/8/layout/pList1#1"/>
    <dgm:cxn modelId="{99CCF842-4388-40C8-869A-F7D187B4BC6F}" type="presParOf" srcId="{9776FEE3-EF2C-419C-AC6E-7289F6BCD7F3}" destId="{23183055-60D9-484D-AF5F-170B221C1A23}" srcOrd="1" destOrd="0" presId="urn:microsoft.com/office/officeart/2005/8/layout/pList1#1"/>
    <dgm:cxn modelId="{020E4A5F-D349-42FD-982C-C8E18664CFC4}" type="presParOf" srcId="{8C3AFDEC-DD6F-40C5-8F8C-EDE8DFA2A752}" destId="{8120239B-345C-4745-B402-946383CA366F}" srcOrd="5" destOrd="0" presId="urn:microsoft.com/office/officeart/2005/8/layout/pList1#1"/>
    <dgm:cxn modelId="{54108873-C184-482F-96EC-C6BA053E0E6A}" type="presParOf" srcId="{8C3AFDEC-DD6F-40C5-8F8C-EDE8DFA2A752}" destId="{5DB33636-5120-4DBF-BF0B-5CB51188FAC0}" srcOrd="6" destOrd="0" presId="urn:microsoft.com/office/officeart/2005/8/layout/pList1#1"/>
    <dgm:cxn modelId="{CF04510D-0F03-4EBC-9345-C7C9B8812605}" type="presParOf" srcId="{5DB33636-5120-4DBF-BF0B-5CB51188FAC0}" destId="{565C50F0-6465-4531-AA8F-06847ABD9815}" srcOrd="0" destOrd="0" presId="urn:microsoft.com/office/officeart/2005/8/layout/pList1#1"/>
    <dgm:cxn modelId="{DBE87EA1-6DF7-4857-AF6A-80B3E10ABF47}" type="presParOf" srcId="{5DB33636-5120-4DBF-BF0B-5CB51188FAC0}" destId="{863FD84C-D7B0-43CB-BA2D-930A33BCF908}" srcOrd="1" destOrd="0" presId="urn:microsoft.com/office/officeart/2005/8/layout/pList1#1"/>
    <dgm:cxn modelId="{15D21A90-1E5B-41AD-B270-6D45EEF2ED3B}" type="presParOf" srcId="{8C3AFDEC-DD6F-40C5-8F8C-EDE8DFA2A752}" destId="{267B5E62-CA40-4F56-A2C0-507D85F64539}" srcOrd="7" destOrd="0" presId="urn:microsoft.com/office/officeart/2005/8/layout/pList1#1"/>
    <dgm:cxn modelId="{8920E9D0-1EB1-41BE-8A8F-F5191DBC41BE}" type="presParOf" srcId="{8C3AFDEC-DD6F-40C5-8F8C-EDE8DFA2A752}" destId="{341845FD-BAED-4EB5-B38C-C86E5ACDD363}" srcOrd="8" destOrd="0" presId="urn:microsoft.com/office/officeart/2005/8/layout/pList1#1"/>
    <dgm:cxn modelId="{E3166DBA-1BA8-4666-9631-DAFA4F58547D}" type="presParOf" srcId="{341845FD-BAED-4EB5-B38C-C86E5ACDD363}" destId="{A1FC236B-B50E-4536-9518-0CBF284B5B6E}" srcOrd="0" destOrd="0" presId="urn:microsoft.com/office/officeart/2005/8/layout/pList1#1"/>
    <dgm:cxn modelId="{07D72632-27DC-4C7C-AF75-826F210665DC}" type="presParOf" srcId="{341845FD-BAED-4EB5-B38C-C86E5ACDD363}" destId="{E3FA82B4-3CEA-4B70-9E87-8C539330DDD9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036E2-AA9F-4EC0-A7B5-7526EADF991A}">
      <dsp:nvSpPr>
        <dsp:cNvPr id="0" name=""/>
        <dsp:cNvSpPr/>
      </dsp:nvSpPr>
      <dsp:spPr>
        <a:xfrm flipH="1">
          <a:off x="1299322" y="3008"/>
          <a:ext cx="744086" cy="1530420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6864A-1D74-4438-842F-563391169E73}">
      <dsp:nvSpPr>
        <dsp:cNvPr id="0" name=""/>
        <dsp:cNvSpPr/>
      </dsp:nvSpPr>
      <dsp:spPr>
        <a:xfrm>
          <a:off x="560755" y="1533429"/>
          <a:ext cx="2221219" cy="82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First Generation</a:t>
          </a:r>
          <a:endParaRPr lang="id-ID" sz="2300" b="1" kern="1200" dirty="0">
            <a:solidFill>
              <a:schemeClr val="bg1"/>
            </a:solidFill>
          </a:endParaRPr>
        </a:p>
      </dsp:txBody>
      <dsp:txXfrm>
        <a:off x="560755" y="1533429"/>
        <a:ext cx="2221219" cy="824072"/>
      </dsp:txXfrm>
    </dsp:sp>
    <dsp:sp modelId="{C01B2A0D-E801-42EC-B54F-E61737A8C913}">
      <dsp:nvSpPr>
        <dsp:cNvPr id="0" name=""/>
        <dsp:cNvSpPr/>
      </dsp:nvSpPr>
      <dsp:spPr>
        <a:xfrm>
          <a:off x="3328321" y="3008"/>
          <a:ext cx="1572956" cy="1530420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A690B-B156-4459-8D94-F1237B624617}">
      <dsp:nvSpPr>
        <dsp:cNvPr id="0" name=""/>
        <dsp:cNvSpPr/>
      </dsp:nvSpPr>
      <dsp:spPr>
        <a:xfrm>
          <a:off x="3004190" y="1533429"/>
          <a:ext cx="2221219" cy="82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Second Generation</a:t>
          </a:r>
          <a:endParaRPr lang="id-ID" sz="2300" b="1" kern="1200" dirty="0">
            <a:solidFill>
              <a:schemeClr val="bg1"/>
            </a:solidFill>
          </a:endParaRPr>
        </a:p>
      </dsp:txBody>
      <dsp:txXfrm>
        <a:off x="3004190" y="1533429"/>
        <a:ext cx="2221219" cy="824072"/>
      </dsp:txXfrm>
    </dsp:sp>
    <dsp:sp modelId="{DD416CEA-452D-413F-957F-4D53DB298AA7}">
      <dsp:nvSpPr>
        <dsp:cNvPr id="0" name=""/>
        <dsp:cNvSpPr/>
      </dsp:nvSpPr>
      <dsp:spPr>
        <a:xfrm>
          <a:off x="5447624" y="3008"/>
          <a:ext cx="2221219" cy="1530420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83055-60D9-484D-AF5F-170B221C1A23}">
      <dsp:nvSpPr>
        <dsp:cNvPr id="0" name=""/>
        <dsp:cNvSpPr/>
      </dsp:nvSpPr>
      <dsp:spPr>
        <a:xfrm>
          <a:off x="5447624" y="1533429"/>
          <a:ext cx="2221219" cy="82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Third Generation</a:t>
          </a:r>
          <a:endParaRPr lang="id-ID" sz="2300" b="1" kern="1200" dirty="0">
            <a:solidFill>
              <a:schemeClr val="bg1"/>
            </a:solidFill>
          </a:endParaRPr>
        </a:p>
      </dsp:txBody>
      <dsp:txXfrm>
        <a:off x="5447624" y="1533429"/>
        <a:ext cx="2221219" cy="824072"/>
      </dsp:txXfrm>
    </dsp:sp>
    <dsp:sp modelId="{565C50F0-6465-4531-AA8F-06847ABD9815}">
      <dsp:nvSpPr>
        <dsp:cNvPr id="0" name=""/>
        <dsp:cNvSpPr/>
      </dsp:nvSpPr>
      <dsp:spPr>
        <a:xfrm>
          <a:off x="1782472" y="2579623"/>
          <a:ext cx="2221219" cy="1530420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FD84C-D7B0-43CB-BA2D-930A33BCF908}">
      <dsp:nvSpPr>
        <dsp:cNvPr id="0" name=""/>
        <dsp:cNvSpPr/>
      </dsp:nvSpPr>
      <dsp:spPr>
        <a:xfrm>
          <a:off x="1782472" y="4110043"/>
          <a:ext cx="2221219" cy="82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Fourth Generation</a:t>
          </a:r>
          <a:endParaRPr lang="id-ID" sz="2300" b="1" kern="1200" dirty="0">
            <a:solidFill>
              <a:schemeClr val="bg1"/>
            </a:solidFill>
          </a:endParaRPr>
        </a:p>
      </dsp:txBody>
      <dsp:txXfrm>
        <a:off x="1782472" y="4110043"/>
        <a:ext cx="2221219" cy="824072"/>
      </dsp:txXfrm>
    </dsp:sp>
    <dsp:sp modelId="{A1FC236B-B50E-4536-9518-0CBF284B5B6E}">
      <dsp:nvSpPr>
        <dsp:cNvPr id="0" name=""/>
        <dsp:cNvSpPr/>
      </dsp:nvSpPr>
      <dsp:spPr>
        <a:xfrm>
          <a:off x="4225907" y="2579623"/>
          <a:ext cx="2221219" cy="1530420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A82B4-3CEA-4B70-9E87-8C539330DDD9}">
      <dsp:nvSpPr>
        <dsp:cNvPr id="0" name=""/>
        <dsp:cNvSpPr/>
      </dsp:nvSpPr>
      <dsp:spPr>
        <a:xfrm>
          <a:off x="4225907" y="4110043"/>
          <a:ext cx="2221219" cy="82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Fifth Generation</a:t>
          </a:r>
          <a:endParaRPr lang="id-ID" sz="2300" b="1" kern="1200" dirty="0">
            <a:solidFill>
              <a:schemeClr val="bg1"/>
            </a:solidFill>
          </a:endParaRPr>
        </a:p>
      </dsp:txBody>
      <dsp:txXfrm>
        <a:off x="4225907" y="4110043"/>
        <a:ext cx="2221219" cy="824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5C9D-39AF-4FA9-B65A-F938057E38B1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E7C46-83E0-4A7A-8A4D-9AC5949E2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https://www.youtube.com/watch?v=AkFi90lZmXA&amp;t=23s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7C46-83E0-4A7A-8A4D-9AC5949E29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1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https://www.youtube.com/watch?v=p3q5zWCw8J4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7C46-83E0-4A7A-8A4D-9AC5949E29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7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1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1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1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4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1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8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C7201-7153-4DCC-A7F4-52F030078F4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7B0FF-34FB-40A8-B044-F5CFF42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3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sw2509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kFi90lZmX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3q5zWCw8J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568" y="825087"/>
            <a:ext cx="9830873" cy="238760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Pengantar</a:t>
            </a:r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Teknologi</a:t>
            </a:r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Informasi</a:t>
            </a:r>
            <a:endParaRPr lang="en-US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1004" y="3355142"/>
            <a:ext cx="9144000" cy="751022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Konsep</a:t>
            </a: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Komputer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81" y="443297"/>
            <a:ext cx="1450874" cy="140381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60264" y="4850842"/>
            <a:ext cx="9371625" cy="1240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Nurul Anisa Sri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Winarsih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S.Kom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M. Cs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nurulanisasw@dsn.dinus.ac.id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0811 2611 994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Sertakan</a:t>
            </a:r>
            <a:r>
              <a:rPr lang="en-US" dirty="0">
                <a:solidFill>
                  <a:schemeClr val="bg1"/>
                </a:solidFill>
              </a:rPr>
              <a:t> NAMA,NIM,&amp; KELAS)</a:t>
            </a:r>
          </a:p>
          <a:p>
            <a:pPr algn="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7616" y="2136071"/>
            <a:ext cx="8822029" cy="837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7616" y="4164895"/>
            <a:ext cx="8822029" cy="837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Konsep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endParaRPr lang="en-US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Hardware</a:t>
            </a:r>
          </a:p>
          <a:p>
            <a:pPr marL="457200" lvl="1" indent="-182563">
              <a:buSzPct val="100000"/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Prose unit</a:t>
            </a:r>
          </a:p>
          <a:p>
            <a:pPr marL="457200" lvl="1" indent="-182563">
              <a:buSzPct val="100000"/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Media </a:t>
            </a:r>
            <a:r>
              <a:rPr lang="en-US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penyimpanan</a:t>
            </a: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-182563">
              <a:buSzPct val="100000"/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Perangkat</a:t>
            </a:r>
            <a:r>
              <a:rPr lang="en-US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input output</a:t>
            </a:r>
          </a:p>
          <a:p>
            <a:pPr marL="457200" lvl="1" indent="-182563">
              <a:buSzPct val="100000"/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Software</a:t>
            </a:r>
          </a:p>
          <a:p>
            <a:pPr marL="457200" lvl="1" indent="-182563">
              <a:buSzPct val="100000"/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Aplikasi</a:t>
            </a: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-182563">
              <a:buSzPct val="100000"/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Sistem</a:t>
            </a: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-182563">
              <a:buSzPct val="100000"/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-182563">
              <a:buFontTx/>
              <a:buChar char="-"/>
            </a:pPr>
            <a:endParaRPr lang="id-ID" sz="25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41" y="1560511"/>
            <a:ext cx="6797117" cy="48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Bagaimana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Bekerja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Williams &amp; Sawyer, 2010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3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kunci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konsep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antara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lain: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Tujuan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komputer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Perbedaan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antara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hardware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software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Operasi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computer </a:t>
            </a:r>
            <a:r>
              <a:rPr lang="en-US" sz="24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dasar</a:t>
            </a:r>
            <a:endParaRPr lang="id-ID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73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endParaRPr lang="en-US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terdiri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fakta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mentah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angka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Informasi</a:t>
            </a:r>
            <a:endParaRPr lang="en-US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diolah</a:t>
            </a:r>
            <a:endParaRPr lang="id-ID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2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Hardware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Terdiri dari mesin dan peralatan dalam sistem komputer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Perangkat keras termasuk di antara perangkat lain, keyboard, layar, printer dan kotak (komputer atau perangkat pemrosesan itu sendiri)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Perangkat keras tidak berguna tanpa perangkat lunak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9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Terdiri atas semua instruksi elektronik yang memberi tahu komputer cara melakukan suatu tugas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Contoh: Microsoft Windows dan Office XP / Vista / 7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54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Dasar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Operasi input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Operasi proses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Operasi penyimpanan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Operasi output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Operasi komunikasi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55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3.1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Masukan dapat berupa hampir semua jenis data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Contoh: huruf, angka, simbol, bentuk, warna, suhu, suara, tekanan, balok cahaya atau bahan baku apa pun yang perlu diproses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31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3.2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Proses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Manipulasi pada komputer untuk mengubah data menjadi informasi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Proses ini dilakukan oleh CPU (Central Processing Unit)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05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3.3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Penyimpanan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Primary storage</a:t>
            </a:r>
          </a:p>
          <a:p>
            <a:pPr lvl="1"/>
            <a:r>
              <a:rPr lang="sv-SE" dirty="0">
                <a:latin typeface="Calibri" pitchFamily="34" charset="0"/>
                <a:cs typeface="Calibri" pitchFamily="34" charset="0"/>
              </a:rPr>
              <a:t>Sirkuit komputer internal yang menyimpan sementara data yang menunggu untuk diproses</a:t>
            </a:r>
          </a:p>
          <a:p>
            <a:r>
              <a:rPr lang="id-ID" dirty="0">
                <a:latin typeface="Calibri" pitchFamily="34" charset="0"/>
                <a:cs typeface="Calibri" pitchFamily="34" charset="0"/>
              </a:rPr>
              <a:t>Primary storage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id-ID" dirty="0">
                <a:latin typeface="Calibri" pitchFamily="34" charset="0"/>
                <a:cs typeface="Calibri" pitchFamily="34" charset="0"/>
              </a:rPr>
              <a:t>Media perangkat yang menyimpan data atau informasi secara permanen</a:t>
            </a:r>
          </a:p>
          <a:p>
            <a:pPr lvl="1"/>
            <a:r>
              <a:rPr lang="id-ID" dirty="0">
                <a:latin typeface="Calibri" pitchFamily="34" charset="0"/>
                <a:cs typeface="Calibri" pitchFamily="34" charset="0"/>
              </a:rPr>
              <a:t>Contoh: Hard disk, CD / DVD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14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3.4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Output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Hasil pengolahan, biasanya informasi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Contoh: Output adalah angka atau gambar yang ditampilkan pada layar, kata yang dicetak di atas kertas oleh printer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27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8" name="Rectangle 7"/>
          <p:cNvSpPr/>
          <p:nvPr/>
        </p:nvSpPr>
        <p:spPr>
          <a:xfrm>
            <a:off x="2107551" y="1149303"/>
            <a:ext cx="7976898" cy="5109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24" y="731691"/>
            <a:ext cx="2917844" cy="8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59" y="1301987"/>
            <a:ext cx="3496235" cy="917727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 PTI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572239"/>
              </p:ext>
            </p:extLst>
          </p:nvPr>
        </p:nvGraphicFramePr>
        <p:xfrm>
          <a:off x="2318905" y="2224820"/>
          <a:ext cx="3679041" cy="3870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>
                          <a:latin typeface="Calibri" pitchFamily="34" charset="0"/>
                          <a:cs typeface="Calibri" pitchFamily="34" charset="0"/>
                        </a:rPr>
                        <a:t>Pokok</a:t>
                      </a: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dirty="0" err="1">
                          <a:latin typeface="Calibri" pitchFamily="34" charset="0"/>
                          <a:cs typeface="Calibri" pitchFamily="34" charset="0"/>
                        </a:rPr>
                        <a:t>Bahasan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Pengenalan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Teknologi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Informasi</a:t>
                      </a:r>
                      <a:endParaRPr lang="id-ID" sz="2000" kern="1200" dirty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Konsep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Sistem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Komputer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 &amp;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Pengenalan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Perangkat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Keras</a:t>
                      </a:r>
                      <a:endParaRPr lang="id-ID" sz="2000" b="1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id-ID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Data Storage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>
                          <a:latin typeface="Calibri" pitchFamily="34" charset="0"/>
                          <a:cs typeface="Calibri" pitchFamily="34" charset="0"/>
                        </a:rPr>
                        <a:t>Perangkat</a:t>
                      </a: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dirty="0" err="1">
                          <a:latin typeface="Calibri" pitchFamily="34" charset="0"/>
                          <a:cs typeface="Calibri" pitchFamily="34" charset="0"/>
                        </a:rPr>
                        <a:t>Lunak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id-ID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Data</a:t>
                      </a:r>
                      <a:r>
                        <a:rPr lang="en-US" sz="2000" baseline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Calibri" pitchFamily="34" charset="0"/>
                          <a:cs typeface="Calibri" pitchFamily="34" charset="0"/>
                        </a:rPr>
                        <a:t>dan</a:t>
                      </a:r>
                      <a:r>
                        <a:rPr lang="en-US" sz="2000" baseline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Calibri" pitchFamily="34" charset="0"/>
                          <a:cs typeface="Calibri" pitchFamily="34" charset="0"/>
                        </a:rPr>
                        <a:t>Informasi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id-ID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Ujian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Tengah Semester</a:t>
                      </a:r>
                      <a:endParaRPr lang="id-ID" sz="20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026067"/>
              </p:ext>
            </p:extLst>
          </p:nvPr>
        </p:nvGraphicFramePr>
        <p:xfrm>
          <a:off x="6087363" y="2244736"/>
          <a:ext cx="3907439" cy="3606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Pokok</a:t>
                      </a: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Bahasan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9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Komputasi</a:t>
                      </a: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Pemrograman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id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Rekayasa</a:t>
                      </a: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Perangkat</a:t>
                      </a: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Lunak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12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Komunikasi</a:t>
                      </a: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 data &amp; </a:t>
                      </a:r>
                      <a:r>
                        <a:rPr lang="en-US" sz="1800" dirty="0" err="1">
                          <a:latin typeface="Calibri" pitchFamily="34" charset="0"/>
                          <a:cs typeface="Calibri" pitchFamily="34" charset="0"/>
                        </a:rPr>
                        <a:t>Jaringan</a:t>
                      </a:r>
                      <a:r>
                        <a:rPr lang="en-US" sz="1800" baseline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aseline="0" dirty="0" err="1">
                          <a:latin typeface="Calibri" pitchFamily="34" charset="0"/>
                          <a:cs typeface="Calibri" pitchFamily="34" charset="0"/>
                        </a:rPr>
                        <a:t>Komputer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13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id-ID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14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Etika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dampak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sosial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teknologi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informasi</a:t>
                      </a:r>
                      <a:endParaRPr lang="id-ID" sz="18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Teknologi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Terkini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/ Advance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Topik</a:t>
                      </a:r>
                      <a:endParaRPr lang="id-ID" sz="18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  <a:endParaRPr lang="id-ID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Ujian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Akhir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Semester</a:t>
                      </a:r>
                      <a:endParaRPr lang="id-ID" sz="18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3.5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Komunikasi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Koneksi komunikasi wifi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Data dapat dimasukkan dari jauh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Diproses di daerah terpencil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Simpan di lokasi yang berbeda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Output di tempat lain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87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sv-SE" dirty="0">
                <a:latin typeface="Calibri" pitchFamily="34" charset="0"/>
                <a:cs typeface="Calibri" pitchFamily="34" charset="0"/>
              </a:rPr>
              <a:t>Koneksi komunikasi wifi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Data dapat dimasukkan dari jauh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Diproses di daerah terpencil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Simpan di lokasi yang berbeda</a:t>
            </a:r>
          </a:p>
          <a:p>
            <a:r>
              <a:rPr lang="sv-SE" dirty="0">
                <a:latin typeface="Calibri" pitchFamily="34" charset="0"/>
                <a:cs typeface="Calibri" pitchFamily="34" charset="0"/>
              </a:rPr>
              <a:t>Output di tempat lain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9" y="0"/>
            <a:ext cx="6299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0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Hardware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  <a:cs typeface="Calibri" pitchFamily="34" charset="0"/>
              </a:rPr>
              <a:t>Sistem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Komputer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: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CPU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Main Memory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I/O Devices</a:t>
            </a:r>
          </a:p>
          <a:p>
            <a:pPr lvl="1">
              <a:buFontTx/>
              <a:buChar char="-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Secondary Storage</a:t>
            </a:r>
          </a:p>
          <a:p>
            <a:pPr lvl="1">
              <a:buFontTx/>
              <a:buChar char="-"/>
            </a:pPr>
            <a:endParaRPr lang="en-US" sz="2600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Hardawe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dapat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dikategorikan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menjadi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sz="2200" dirty="0">
                <a:latin typeface="Calibri" pitchFamily="34" charset="0"/>
                <a:cs typeface="Calibri" pitchFamily="34" charset="0"/>
              </a:rPr>
              <a:t>Hardware input</a:t>
            </a:r>
          </a:p>
          <a:p>
            <a:pPr lvl="1"/>
            <a:r>
              <a:rPr lang="en-US" sz="2200" dirty="0">
                <a:latin typeface="Calibri" pitchFamily="34" charset="0"/>
                <a:cs typeface="Calibri" pitchFamily="34" charset="0"/>
              </a:rPr>
              <a:t>Hardware output</a:t>
            </a:r>
          </a:p>
          <a:p>
            <a:pPr lvl="1"/>
            <a:r>
              <a:rPr lang="en-US" sz="2200" dirty="0">
                <a:latin typeface="Calibri" pitchFamily="34" charset="0"/>
                <a:cs typeface="Calibri" pitchFamily="34" charset="0"/>
              </a:rPr>
              <a:t>Hardware proses </a:t>
            </a:r>
            <a:r>
              <a:rPr lang="en-US" sz="2200" dirty="0" err="1">
                <a:latin typeface="Calibri" pitchFamily="34" charset="0"/>
                <a:cs typeface="Calibri" pitchFamily="34" charset="0"/>
              </a:rPr>
              <a:t>dan</a:t>
            </a:r>
            <a:r>
              <a:rPr lang="en-US" sz="2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200" dirty="0" err="1">
                <a:latin typeface="Calibri" pitchFamily="34" charset="0"/>
                <a:cs typeface="Calibri" pitchFamily="34" charset="0"/>
              </a:rPr>
              <a:t>memori</a:t>
            </a:r>
            <a:endParaRPr lang="en-US" sz="22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2200" dirty="0">
                <a:latin typeface="Calibri" pitchFamily="34" charset="0"/>
                <a:cs typeface="Calibri" pitchFamily="34" charset="0"/>
              </a:rPr>
              <a:t>Hardware </a:t>
            </a:r>
            <a:r>
              <a:rPr lang="en-US" sz="2200" dirty="0" err="1">
                <a:latin typeface="Calibri" pitchFamily="34" charset="0"/>
                <a:cs typeface="Calibri" pitchFamily="34" charset="0"/>
              </a:rPr>
              <a:t>penyimpanan</a:t>
            </a:r>
            <a:endParaRPr lang="en-US" sz="2200" dirty="0">
              <a:latin typeface="Calibri" pitchFamily="34" charset="0"/>
              <a:cs typeface="Calibri" pitchFamily="34" charset="0"/>
            </a:endParaRPr>
          </a:p>
          <a:p>
            <a:pPr lvl="1">
              <a:buFontTx/>
              <a:buChar char="-"/>
            </a:pP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26" y="1049677"/>
            <a:ext cx="465774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0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5952618" cy="503237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Keras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Input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terdiri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menerjemahkan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data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dalam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bentuk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dapat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diproses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oleh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komputer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Output Hardware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terdiri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menerjemahkan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informasi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diproses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oleh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komputer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dalam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bentuk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dapat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dimengerti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oleh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manusia</a:t>
            </a: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049677"/>
            <a:ext cx="4541211" cy="4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3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 - Keyboard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7188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Keyboard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adalah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input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mengubah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huruf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angka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karakter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lain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menjadi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sinyal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listrik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dapat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dibaca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oleh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prosesor</a:t>
            </a: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" y="3585366"/>
            <a:ext cx="6888448" cy="29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5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 –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Penunjuk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718800" cy="503237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penunjuk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mengontrol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posisi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kursor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atau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penunjuk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pada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layar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memungkinkan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pengguna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untuk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memilih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opsi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ditampilkan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layar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Contoh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Mouse, trackball, touchpad</a:t>
            </a: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49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 –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Penunjuk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1599765"/>
            <a:ext cx="8248491" cy="4572435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8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– Mouse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53F8A8-2F1D-475C-A699-722C838CF8C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7188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34" charset="0"/>
                <a:cs typeface="Calibri" pitchFamily="34" charset="0"/>
              </a:rPr>
              <a:t>Video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terlalu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besar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lihat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sini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yaw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https://www.youtube.com/watch?v=AkFi90lZmXA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0" indent="0">
              <a:buNone/>
            </a:pP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17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718800" cy="503237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  <a:cs typeface="Calibri" pitchFamily="34" charset="0"/>
              </a:rPr>
              <a:t>Perangkat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entri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data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sumber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membuat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data yang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dapat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dibaca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mesin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pada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media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atau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kertas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magnetik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atau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memberi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umpan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langsung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prosesor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komputer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Contoh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Scanner,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Mikrofon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Kamera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Digital, Sensor</a:t>
            </a: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34" y="3703320"/>
            <a:ext cx="2828789" cy="2383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3" y="3714703"/>
            <a:ext cx="2505456" cy="23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4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Hardware Input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1427069"/>
            <a:ext cx="8077900" cy="4745131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49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8" name="Rectangle 7"/>
          <p:cNvSpPr/>
          <p:nvPr/>
        </p:nvSpPr>
        <p:spPr>
          <a:xfrm>
            <a:off x="2107551" y="1149303"/>
            <a:ext cx="7976898" cy="5109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24" y="731691"/>
            <a:ext cx="2917844" cy="8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59" y="1301987"/>
            <a:ext cx="3496235" cy="91772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Referensi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98610" y="2072924"/>
            <a:ext cx="5400684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34" charset="0"/>
                <a:cs typeface="Calibri" pitchFamily="34" charset="0"/>
              </a:rPr>
              <a:t>Bruce K William, Stacey C. Sawyer – Using Information Technology : A Practical Introduction to Computers &amp; Communications 9</a:t>
            </a:r>
            <a:r>
              <a:rPr lang="en-US" baseline="30000" dirty="0">
                <a:latin typeface="Calibri" pitchFamily="34" charset="0"/>
                <a:cs typeface="Calibri" pitchFamily="34" charset="0"/>
              </a:rPr>
              <a:t>th </a:t>
            </a:r>
            <a:r>
              <a:rPr lang="en-US" dirty="0">
                <a:latin typeface="Calibri" pitchFamily="34" charset="0"/>
                <a:cs typeface="Calibri" pitchFamily="34" charset="0"/>
              </a:rPr>
              <a:t>Edition (2010)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J. Glenn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Brookshear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– Computer Science : An Overview 11</a:t>
            </a:r>
            <a:r>
              <a:rPr lang="en-US" baseline="30000" dirty="0">
                <a:latin typeface="Calibri" pitchFamily="34" charset="0"/>
                <a:cs typeface="Calibri" pitchFamily="34" charset="0"/>
              </a:rPr>
              <a:t>th </a:t>
            </a:r>
            <a:r>
              <a:rPr lang="en-US" dirty="0">
                <a:latin typeface="Calibri" pitchFamily="34" charset="0"/>
                <a:cs typeface="Calibri" pitchFamily="34" charset="0"/>
              </a:rPr>
              <a:t>Edition (2011)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3" descr="C:\Users\asus\Documents\using information technology 9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90353" y="1148507"/>
            <a:ext cx="1928826" cy="2500330"/>
          </a:xfrm>
          <a:prstGeom prst="rect">
            <a:avLst/>
          </a:prstGeom>
          <a:noFill/>
        </p:spPr>
      </p:pic>
      <p:pic>
        <p:nvPicPr>
          <p:cNvPr id="12" name="Picture 2" descr="C:\Users\asus\Documents\comp scienc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90353" y="3688184"/>
            <a:ext cx="1928826" cy="2571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3634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Hardware Output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output [Williams &amp; Sawyer, 2010]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98" y="2444138"/>
            <a:ext cx="7393203" cy="19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01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Hardware Output - Softcopy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Softcopy </a:t>
            </a:r>
            <a:r>
              <a:rPr lang="en-US" dirty="0" err="1"/>
              <a:t>adalah</a:t>
            </a:r>
            <a:r>
              <a:rPr lang="en-US" dirty="0"/>
              <a:t> data yang </a:t>
            </a:r>
            <a:r>
              <a:rPr lang="en-US" dirty="0" err="1"/>
              <a:t>ditampilkan</a:t>
            </a:r>
            <a:r>
              <a:rPr lang="en-US" dirty="0"/>
              <a:t> di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audio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;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elektronik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tampilan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85" y="3703320"/>
            <a:ext cx="466384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1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Hardware Output - Hardcopy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Hardcopy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cetak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Printer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61" y="3392266"/>
            <a:ext cx="227679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4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Hardware Proses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Prosesor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CPU</a:t>
            </a:r>
          </a:p>
          <a:p>
            <a:r>
              <a:rPr lang="en-US" dirty="0"/>
              <a:t>CPU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CPU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sirkuit</a:t>
            </a:r>
            <a:r>
              <a:rPr lang="en-US" dirty="0"/>
              <a:t> lain yang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endParaRPr lang="en-US" dirty="0"/>
          </a:p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CPU:</a:t>
            </a:r>
          </a:p>
          <a:p>
            <a:pPr lvl="1"/>
            <a:r>
              <a:rPr lang="en-US" dirty="0"/>
              <a:t>Unit </a:t>
            </a:r>
            <a:r>
              <a:rPr lang="en-US" dirty="0" err="1"/>
              <a:t>Kontrol</a:t>
            </a:r>
            <a:endParaRPr lang="en-US" dirty="0"/>
          </a:p>
          <a:p>
            <a:pPr lvl="1"/>
            <a:r>
              <a:rPr lang="en-US" dirty="0"/>
              <a:t>ALU</a:t>
            </a:r>
          </a:p>
          <a:p>
            <a:pPr lvl="1"/>
            <a:r>
              <a:rPr lang="en-US" dirty="0"/>
              <a:t>Register</a:t>
            </a:r>
          </a:p>
          <a:p>
            <a:pPr lvl="1"/>
            <a:r>
              <a:rPr lang="en-US" dirty="0"/>
              <a:t>Buses</a:t>
            </a:r>
          </a:p>
        </p:txBody>
      </p:sp>
    </p:spTree>
    <p:extLst>
      <p:ext uri="{BB962C8B-B14F-4D97-AF65-F5344CB8AC3E}">
        <p14:creationId xmlns:p14="http://schemas.microsoft.com/office/powerpoint/2010/main" val="206429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Hardware Proses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Control Unit</a:t>
            </a:r>
            <a:r>
              <a:rPr lang="sv-SE" dirty="0"/>
              <a:t> mengontrol pengoperasian CPU</a:t>
            </a:r>
          </a:p>
          <a:p>
            <a:r>
              <a:rPr lang="sv-SE" dirty="0">
                <a:solidFill>
                  <a:schemeClr val="bg1"/>
                </a:solidFill>
              </a:rPr>
              <a:t>Register</a:t>
            </a:r>
            <a:r>
              <a:rPr lang="sv-SE" dirty="0"/>
              <a:t> menyediakan penyimpanan internal ke CPU</a:t>
            </a:r>
          </a:p>
          <a:p>
            <a:r>
              <a:rPr lang="sv-SE" dirty="0">
                <a:solidFill>
                  <a:schemeClr val="bg1"/>
                </a:solidFill>
              </a:rPr>
              <a:t>ALU</a:t>
            </a:r>
            <a:r>
              <a:rPr lang="sv-SE" dirty="0"/>
              <a:t> melakukan fungsi pengolahan data</a:t>
            </a:r>
          </a:p>
          <a:p>
            <a:r>
              <a:rPr lang="sv-SE" dirty="0">
                <a:solidFill>
                  <a:schemeClr val="bg1"/>
                </a:solidFill>
              </a:rPr>
              <a:t>Bus</a:t>
            </a:r>
            <a:r>
              <a:rPr lang="sv-SE" dirty="0"/>
              <a:t> menyediakan komunikasi di antara ALU, Register, dan Unit Kontrol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29" y="1477929"/>
            <a:ext cx="3959741" cy="50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Hardware Proses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Control unit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melaukan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4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operasi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dasar</a:t>
            </a:r>
            <a:r>
              <a:rPr lang="en-US" dirty="0">
                <a:latin typeface="Calibri" pitchFamily="34" charset="0"/>
                <a:cs typeface="Calibri" pitchFamily="34" charset="0"/>
              </a:rPr>
              <a:t> :</a:t>
            </a:r>
          </a:p>
          <a:p>
            <a:pPr lvl="1">
              <a:buFontTx/>
              <a:buChar char="-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Fetch </a:t>
            </a:r>
          </a:p>
          <a:p>
            <a:pPr lvl="1">
              <a:buFontTx/>
              <a:buChar char="-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Decode</a:t>
            </a:r>
          </a:p>
          <a:p>
            <a:pPr lvl="1">
              <a:buFontTx/>
              <a:buChar char="-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Execute</a:t>
            </a:r>
          </a:p>
          <a:p>
            <a:pPr lvl="1">
              <a:buFontTx/>
              <a:buChar char="-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Store</a:t>
            </a:r>
            <a:endParaRPr lang="id-ID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7" y="4102894"/>
            <a:ext cx="3432345" cy="2499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56" y="4108991"/>
            <a:ext cx="3432345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3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386896"/>
            <a:ext cx="10515600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Hardware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Penyimpanan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5229" y="1234440"/>
            <a:ext cx="8686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182563">
              <a:buFontTx/>
              <a:buChar char="-"/>
            </a:pPr>
            <a:endParaRPr lang="id-ID" sz="25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D032956-7335-4E2B-9231-1426171A59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34" charset="0"/>
                <a:cs typeface="Calibri" pitchFamily="34" charset="0"/>
              </a:rPr>
              <a:t>Video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terlalu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besar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lihat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di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sini</a:t>
            </a:r>
            <a:r>
              <a:rPr lang="en-US" dirty="0">
                <a:latin typeface="Calibri" pitchFamily="34" charset="0"/>
                <a:cs typeface="Calibri" pitchFamily="34" charset="0"/>
              </a:rPr>
              <a:t> yaw </a:t>
            </a:r>
            <a:r>
              <a:rPr lang="en-US" dirty="0">
                <a:hlinkClick r:id="rId3"/>
              </a:rPr>
              <a:t>https://www.youtube.com/watch?v=p3q5zWCw8J4</a:t>
            </a:r>
            <a:r>
              <a:rPr lang="en-US" dirty="0"/>
              <a:t> 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id-ID" sz="2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10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143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79842"/>
            <a:ext cx="11109959" cy="518953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Perangkat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Lunak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Perangkat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lunak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membantu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komputer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melakukan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tugas-tugas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pengoperasian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penting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memungkinkan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perangkat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lunak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aplikasi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dijalankan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Contoh</a:t>
            </a:r>
            <a:r>
              <a:rPr lang="en-US" sz="2000" dirty="0">
                <a:solidFill>
                  <a:schemeClr val="bg1"/>
                </a:solidFill>
              </a:rPr>
              <a:t>: Windows XP, Vista,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1" y="3287680"/>
            <a:ext cx="4499238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143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79842"/>
            <a:ext cx="11109959" cy="518953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Aplikasi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perangkat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lunak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Lakukan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tugas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tertentu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selesaikan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masalah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lakukan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hibur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sendiri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Contoh</a:t>
            </a:r>
            <a:r>
              <a:rPr lang="en-US" sz="2000" dirty="0">
                <a:solidFill>
                  <a:schemeClr val="bg1"/>
                </a:solidFill>
              </a:rPr>
              <a:t>: Microsoft Word, Excel, </a:t>
            </a:r>
            <a:r>
              <a:rPr lang="en-US" sz="2000" dirty="0" err="1">
                <a:solidFill>
                  <a:schemeClr val="bg1"/>
                </a:solidFill>
              </a:rPr>
              <a:t>Powerpoint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2668365"/>
            <a:ext cx="1999488" cy="2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9" y="0"/>
            <a:ext cx="1219903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07551" y="1149303"/>
            <a:ext cx="7976898" cy="5109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24" y="731691"/>
            <a:ext cx="2917844" cy="8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053" y="1573667"/>
            <a:ext cx="3455894" cy="917727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Tugas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07551" y="2241336"/>
            <a:ext cx="7976898" cy="348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Nikmati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 video di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materi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slide 27 dan 36.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Untuk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subtitle,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silahkan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buka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link yang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di notes slide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Fahami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video,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tulis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tangan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dengan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bahasamu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sendiri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formal. Word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atau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foto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tulisan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tangan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Video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pertama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bagaimana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mouse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dipahami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oleh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computer,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bagaimana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computer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mengeksekusi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perintah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tersebut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bagaimana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menjalankan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perintah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.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Tidak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harus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mouse,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boleh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yang lain.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Video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kedua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hardware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penyimpanan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tulis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macamnya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cari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keja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masing-masing</a:t>
            </a:r>
            <a:endParaRPr lang="en-US" sz="2000" dirty="0">
              <a:solidFill>
                <a:srgbClr val="01AF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Kumpulkan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hari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tanggal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30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Juni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2021 23.59</a:t>
            </a:r>
          </a:p>
        </p:txBody>
      </p:sp>
    </p:spTree>
    <p:extLst>
      <p:ext uri="{BB962C8B-B14F-4D97-AF65-F5344CB8AC3E}">
        <p14:creationId xmlns:p14="http://schemas.microsoft.com/office/powerpoint/2010/main" val="30557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Review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Pertemuan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008993"/>
              </p:ext>
            </p:extLst>
          </p:nvPr>
        </p:nvGraphicFramePr>
        <p:xfrm>
          <a:off x="1667436" y="1613847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8672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9" y="0"/>
            <a:ext cx="1219903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07551" y="1149303"/>
            <a:ext cx="7976898" cy="5109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24" y="731691"/>
            <a:ext cx="2917844" cy="8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024" y="5037572"/>
            <a:ext cx="3455894" cy="91772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Terima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Kasih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99447" y="1716847"/>
            <a:ext cx="8229600" cy="917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Let’s make world better place through technology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07551" y="2241336"/>
            <a:ext cx="7976898" cy="917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Kuy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buat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dunia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lebih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baik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dengan</a:t>
            </a:r>
            <a:r>
              <a:rPr lang="en-US" sz="2000" dirty="0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2000" dirty="0" err="1">
                <a:solidFill>
                  <a:srgbClr val="01AF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teknologi</a:t>
            </a:r>
            <a:endParaRPr lang="en-US" sz="2000" dirty="0">
              <a:solidFill>
                <a:srgbClr val="01AF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4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Review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Pertemuan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832373"/>
              </p:ext>
            </p:extLst>
          </p:nvPr>
        </p:nvGraphicFramePr>
        <p:xfrm>
          <a:off x="972671" y="1579982"/>
          <a:ext cx="8458200" cy="4840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525">
                <a:tc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History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1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Generation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Using vacuum tube technology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Produce more heat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Easy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to break down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Difficult to identify the problem whenever the computer becomes malfunction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Expensive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Data Processing not accurate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Second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Generation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Using transistor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Small size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Low power usage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More efficient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Easy to use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Cheapest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Assembly Language 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85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Review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Pertemuan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033859"/>
              </p:ext>
            </p:extLst>
          </p:nvPr>
        </p:nvGraphicFramePr>
        <p:xfrm>
          <a:off x="972671" y="1579982"/>
          <a:ext cx="8458200" cy="5103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525">
                <a:tc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History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1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Third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Generation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Using Integrated Circuit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implement multiprogramming concept and time sharing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Small size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Low power usage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More efficient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BASIC, PASCAL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50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Fourth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Generation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Using Microprocessor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Using LSI technology (Large Scale Integration)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Main memory becomes more efficient, faster, and large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Fifth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Generation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More sophisticated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Cheapest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Faster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have ability to see, listen, talk, think like human</a:t>
                      </a:r>
                    </a:p>
                    <a:p>
                      <a:pPr marL="95250" indent="-952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Have AI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904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Review </a:t>
            </a:r>
            <a:r>
              <a:rPr lang="en-U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Pertemuan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5078"/>
          <a:stretch>
            <a:fillRect/>
          </a:stretch>
        </p:blipFill>
        <p:spPr bwMode="auto">
          <a:xfrm>
            <a:off x="603773" y="1764813"/>
            <a:ext cx="5786478" cy="452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6294" y="1690688"/>
            <a:ext cx="5108985" cy="493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Von Neumann architecture</a:t>
            </a:r>
            <a:endParaRPr 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Main memory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instruksi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ALU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mengolah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biner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Control Unit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interpretasi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instruksi-instruksi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memori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adanya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eksekusi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tersebut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I/O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berinteraksi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lingkungan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luar</a:t>
            </a:r>
            <a:endParaRPr lang="id-ID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72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23" cy="6858000"/>
          </a:xfrm>
        </p:spPr>
      </p:pic>
      <p:sp>
        <p:nvSpPr>
          <p:cNvPr id="8" name="Rectangle 7"/>
          <p:cNvSpPr/>
          <p:nvPr/>
        </p:nvSpPr>
        <p:spPr>
          <a:xfrm>
            <a:off x="2107551" y="1149303"/>
            <a:ext cx="7976898" cy="5109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24" y="731691"/>
            <a:ext cx="2917844" cy="8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331" y="1328881"/>
            <a:ext cx="4128247" cy="91772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Hari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Ini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80128" y="2219714"/>
            <a:ext cx="7463119" cy="393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alibri" pitchFamily="34" charset="0"/>
                <a:cs typeface="Calibri" pitchFamily="34" charset="0"/>
              </a:rPr>
              <a:t>Konsep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Sistem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Komputer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Hardware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Software</a:t>
            </a:r>
            <a:endParaRPr lang="id-ID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292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1" y="2698604"/>
            <a:ext cx="10515600" cy="788426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Konsep</a:t>
            </a:r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Sistem</a:t>
            </a:r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Komputer</a:t>
            </a:r>
            <a:endParaRPr lang="en-US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05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</TotalTime>
  <Words>1200</Words>
  <Application>Microsoft Office PowerPoint</Application>
  <PresentationFormat>Widescreen</PresentationFormat>
  <Paragraphs>236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Black</vt:lpstr>
      <vt:lpstr>Office Theme</vt:lpstr>
      <vt:lpstr>Pengantar Teknologi Informasi</vt:lpstr>
      <vt:lpstr>Outline PTI</vt:lpstr>
      <vt:lpstr>Referensi</vt:lpstr>
      <vt:lpstr>Review Pertemuan 2</vt:lpstr>
      <vt:lpstr>Review Pertemuan 2</vt:lpstr>
      <vt:lpstr>Review Pertemuan 2</vt:lpstr>
      <vt:lpstr>Review Pertemuan 2</vt:lpstr>
      <vt:lpstr>Outline Hari Ini</vt:lpstr>
      <vt:lpstr>Konsep Sistem Komputer</vt:lpstr>
      <vt:lpstr>Konsep Sistem Komputer</vt:lpstr>
      <vt:lpstr>Bagaimana Komputer Bekerja?</vt:lpstr>
      <vt:lpstr>1 Tujuan Komputer</vt:lpstr>
      <vt:lpstr>2 Hardware</vt:lpstr>
      <vt:lpstr>2 Software</vt:lpstr>
      <vt:lpstr>3 Operasi Komputer Dasar</vt:lpstr>
      <vt:lpstr>3.1 Operasi Input</vt:lpstr>
      <vt:lpstr>3.2 Operasi Proses</vt:lpstr>
      <vt:lpstr>3.3 Operasi Penyimpanan</vt:lpstr>
      <vt:lpstr>3.4 Operasi Output</vt:lpstr>
      <vt:lpstr>3.5 Operasi Komunikasi</vt:lpstr>
      <vt:lpstr>Operasi Komputer</vt:lpstr>
      <vt:lpstr>Hardware</vt:lpstr>
      <vt:lpstr>1 Hardware Input</vt:lpstr>
      <vt:lpstr>1 Hardware Input - Keyboard</vt:lpstr>
      <vt:lpstr>1 Hardware Input – Penunjuk</vt:lpstr>
      <vt:lpstr>1 Hardware Input – Penunjuk</vt:lpstr>
      <vt:lpstr>1 Hardware Input – Mouse</vt:lpstr>
      <vt:lpstr>1 Hardware Input</vt:lpstr>
      <vt:lpstr>1 Hardware Input</vt:lpstr>
      <vt:lpstr>2 Hardware Output</vt:lpstr>
      <vt:lpstr>2 Hardware Output - Softcopy</vt:lpstr>
      <vt:lpstr>2 Hardware Output - Hardcopy</vt:lpstr>
      <vt:lpstr>3 Hardware Proses dan Memori</vt:lpstr>
      <vt:lpstr>3 Hardware Proses dan Memori</vt:lpstr>
      <vt:lpstr>3 Hardware Proses dan Memori</vt:lpstr>
      <vt:lpstr>3 Hardware Penyimpanan</vt:lpstr>
      <vt:lpstr>Software</vt:lpstr>
      <vt:lpstr>Software</vt:lpstr>
      <vt:lpstr>Tugas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628112611994</cp:lastModifiedBy>
  <cp:revision>81</cp:revision>
  <dcterms:created xsi:type="dcterms:W3CDTF">2018-02-25T05:08:34Z</dcterms:created>
  <dcterms:modified xsi:type="dcterms:W3CDTF">2021-06-30T03:10:50Z</dcterms:modified>
</cp:coreProperties>
</file>